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8653b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8653b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8653bc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8653bc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 Statement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36100"/>
            <a:ext cx="4946400" cy="19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break statement.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break statement.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Explanation of 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27075" y="4349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275825"/>
            <a:ext cx="49464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Allows the control to jump out of the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In switch case in  every case there is a break statement.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the condition matches with any case the control jumps out.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06975" y="495250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